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66" r:id="rId5"/>
    <p:sldId id="269" r:id="rId6"/>
    <p:sldId id="270" r:id="rId7"/>
    <p:sldId id="267" r:id="rId8"/>
    <p:sldId id="259" r:id="rId9"/>
    <p:sldId id="268" r:id="rId10"/>
    <p:sldId id="271" r:id="rId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EE"/>
    <a:srgbClr val="FB6AC3"/>
    <a:srgbClr val="18E7F6"/>
    <a:srgbClr val="F8CA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80" autoAdjust="0"/>
  </p:normalViewPr>
  <p:slideViewPr>
    <p:cSldViewPr>
      <p:cViewPr varScale="1">
        <p:scale>
          <a:sx n="71" d="100"/>
          <a:sy n="71" d="100"/>
        </p:scale>
        <p:origin x="-13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4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Colunas1</c:v>
                </c:pt>
              </c:strCache>
            </c:strRef>
          </c:tx>
          <c:spPr>
            <a:solidFill>
              <a:srgbClr val="F8CA00"/>
            </a:solidFill>
          </c:spPr>
          <c:dPt>
            <c:idx val="0"/>
            <c:bubble3D val="0"/>
            <c:spPr>
              <a:solidFill>
                <a:srgbClr val="F8CA00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cat>
            <c:strRef>
              <c:f>Plan1!$A$2:$A$3</c:f>
              <c:strCache>
                <c:ptCount val="2"/>
                <c:pt idx="0">
                  <c:v>71% Utilizam o Sistema Público de Saúde </c:v>
                </c:pt>
                <c:pt idx="1">
                  <c:v>29% Não utilizam o Sistema Público de Saúde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720715466122287"/>
          <c:y val="0.30981318229954602"/>
          <c:w val="0.39353358607951783"/>
          <c:h val="0.32705879389645914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  <a:latin typeface="Roboto" pitchFamily="2" charset="0"/>
              <a:ea typeface="Roboto" pitchFamily="2" charset="0"/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800" spc="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Colunas1</c:v>
                </c:pt>
              </c:strCache>
            </c:strRef>
          </c:tx>
          <c:spPr>
            <a:solidFill>
              <a:srgbClr val="F8CA00"/>
            </a:solidFill>
          </c:spPr>
          <c:dPt>
            <c:idx val="0"/>
            <c:bubble3D val="0"/>
            <c:spPr>
              <a:solidFill>
                <a:srgbClr val="F8CA00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cat>
            <c:strRef>
              <c:f>Plan1!$A$2:$A$3</c:f>
              <c:strCache>
                <c:ptCount val="2"/>
                <c:pt idx="0">
                  <c:v>77,1% da população possuem um smartphone</c:v>
                </c:pt>
                <c:pt idx="1">
                  <c:v>22,9% Não possuem 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77</c:v>
                </c:pt>
                <c:pt idx="1">
                  <c:v>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720715466122287"/>
          <c:y val="0.30981318229954602"/>
          <c:w val="0.39353358607951783"/>
          <c:h val="0.32705879389645914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  <a:latin typeface="Roboto" pitchFamily="2" charset="0"/>
              <a:ea typeface="Roboto" pitchFamily="2" charset="0"/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800" spc="0"/>
      </a:pPr>
      <a:endParaRPr lang="pt-B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720715466122287"/>
          <c:y val="0.30981318229954602"/>
          <c:w val="0.39353358607951783"/>
          <c:h val="0.32705879389645914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  <a:latin typeface="Roboto" pitchFamily="2" charset="0"/>
              <a:ea typeface="Roboto" pitchFamily="2" charset="0"/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800" spc="0"/>
      </a:pPr>
      <a:endParaRPr lang="pt-B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720715466122287"/>
          <c:y val="0.30981318229954602"/>
          <c:w val="0.39353358607951783"/>
          <c:h val="0.32705879389645914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  <a:latin typeface="Roboto" pitchFamily="2" charset="0"/>
              <a:ea typeface="Roboto" pitchFamily="2" charset="0"/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800" spc="0"/>
      </a:pPr>
      <a:endParaRPr lang="pt-BR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1850F-1DA6-4A85-B781-3E623E358A1C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04FB1-C605-4E5A-82F6-844551E91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732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04FB1-C605-4E5A-82F6-844551E91D7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794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658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61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91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92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295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84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499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858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1106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738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0765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72F2-E4E9-48C7-B17E-DE46FA85EDEA}" type="datetimeFigureOut">
              <a:rPr lang="pt-BR" smtClean="0"/>
              <a:t>26/08/2018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F5B7E-BBBA-4C0B-9932-D99D5D4D4F3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754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50914" y="4444700"/>
            <a:ext cx="8388424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3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Agilizar e simplificar o atendimento na rede pública de  saúde, </a:t>
            </a:r>
          </a:p>
          <a:p>
            <a:r>
              <a:rPr lang="pt-BR" sz="23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pt-BR" sz="23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através de  tecnologia acessível</a:t>
            </a:r>
            <a:r>
              <a:rPr lang="pt-BR" sz="2300" dirty="0" smtClean="0">
                <a:latin typeface="Arial" pitchFamily="34" charset="0"/>
                <a:cs typeface="Arial" pitchFamily="34" charset="0"/>
              </a:rPr>
              <a:t>.</a:t>
            </a:r>
            <a:endParaRPr lang="pt-BR" sz="2300" dirty="0"/>
          </a:p>
        </p:txBody>
      </p:sp>
    </p:spTree>
    <p:extLst>
      <p:ext uri="{BB962C8B-B14F-4D97-AF65-F5344CB8AC3E}">
        <p14:creationId xmlns:p14="http://schemas.microsoft.com/office/powerpoint/2010/main" val="29794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50914" y="4444700"/>
            <a:ext cx="8388424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3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Agilizar e simplificar o atendimento na rede pública de  saúde, </a:t>
            </a:r>
          </a:p>
          <a:p>
            <a:r>
              <a:rPr lang="pt-BR" sz="23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pt-BR" sz="23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através de  tecnologia acessível</a:t>
            </a:r>
            <a:r>
              <a:rPr lang="pt-BR" sz="2300" dirty="0" smtClean="0">
                <a:latin typeface="Arial" pitchFamily="34" charset="0"/>
                <a:cs typeface="Arial" pitchFamily="34" charset="0"/>
              </a:rPr>
              <a:t>.</a:t>
            </a:r>
            <a:endParaRPr lang="pt-BR" sz="2300" dirty="0"/>
          </a:p>
        </p:txBody>
      </p:sp>
    </p:spTree>
    <p:extLst>
      <p:ext uri="{BB962C8B-B14F-4D97-AF65-F5344CB8AC3E}">
        <p14:creationId xmlns:p14="http://schemas.microsoft.com/office/powerpoint/2010/main" val="27149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01715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tângulo 5"/>
          <p:cNvSpPr/>
          <p:nvPr/>
        </p:nvSpPr>
        <p:spPr>
          <a:xfrm>
            <a:off x="2627784" y="5820106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spc="-3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Fonte: www.brasil.gov.br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9523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8CA00"/>
                </a:solidFill>
                <a:latin typeface="Arial" pitchFamily="34" charset="0"/>
                <a:cs typeface="Arial" pitchFamily="34" charset="0"/>
              </a:rPr>
              <a:t> Nosso </a:t>
            </a:r>
            <a:r>
              <a:rPr lang="pt-BR" b="1" dirty="0">
                <a:solidFill>
                  <a:srgbClr val="F8CA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pt-BR" b="1" dirty="0" smtClean="0">
                <a:solidFill>
                  <a:srgbClr val="F8CA00"/>
                </a:solidFill>
                <a:latin typeface="Arial" pitchFamily="34" charset="0"/>
                <a:cs typeface="Arial" pitchFamily="34" charset="0"/>
              </a:rPr>
              <a:t>pp</a:t>
            </a:r>
            <a:endParaRPr lang="pt-BR" b="1" dirty="0">
              <a:solidFill>
                <a:srgbClr val="F8CA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Como funciona?</a:t>
            </a:r>
          </a:p>
          <a:p>
            <a:pPr marL="0" indent="0">
              <a:buNone/>
            </a:pPr>
            <a:endParaRPr lang="pt-BR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Multiplataforma</a:t>
            </a:r>
          </a:p>
          <a:p>
            <a:endParaRPr lang="pt-BR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endParaRPr lang="pt-BR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pt-BR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pt-BR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pt-BR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pt-BR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pt-BR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pt-BR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pt-BR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endParaRPr lang="pt-BR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16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065">
            <a:off x="1624585" y="529792"/>
            <a:ext cx="10615867" cy="70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7852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tângulo 4"/>
          <p:cNvSpPr/>
          <p:nvPr/>
        </p:nvSpPr>
        <p:spPr>
          <a:xfrm>
            <a:off x="4283968" y="5965831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spc="-3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</a:t>
            </a:r>
            <a:r>
              <a:rPr lang="pt-BR" sz="3200" spc="-3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onte: www.tudocelular.com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712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43719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896" y="382604"/>
            <a:ext cx="9144000" cy="609279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96" y="427081"/>
            <a:ext cx="9144000" cy="609279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82604"/>
            <a:ext cx="9144000" cy="609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04985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4824" y="524996"/>
            <a:ext cx="9360987" cy="623737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97287"/>
            <a:ext cx="9144000" cy="609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8CA00"/>
                </a:solidFill>
                <a:latin typeface="Arial" pitchFamily="34" charset="0"/>
                <a:cs typeface="Arial" pitchFamily="34" charset="0"/>
              </a:rPr>
              <a:t>Canvas</a:t>
            </a:r>
            <a:endParaRPr lang="pt-BR" b="1" dirty="0">
              <a:solidFill>
                <a:srgbClr val="F8CA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16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4337" r="1758" b="7940"/>
          <a:stretch/>
        </p:blipFill>
        <p:spPr bwMode="auto">
          <a:xfrm>
            <a:off x="128596" y="2122315"/>
            <a:ext cx="8907495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5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03257" y="260648"/>
            <a:ext cx="6404248" cy="1143000"/>
          </a:xfrm>
        </p:spPr>
        <p:txBody>
          <a:bodyPr/>
          <a:lstStyle/>
          <a:p>
            <a:pPr algn="l"/>
            <a:r>
              <a:rPr lang="pt-BR" b="1" dirty="0" smtClean="0">
                <a:solidFill>
                  <a:srgbClr val="FFC000"/>
                </a:solidFill>
                <a:latin typeface="Arial" pitchFamily="34" charset="0"/>
                <a:ea typeface="Roboto" pitchFamily="2" charset="0"/>
                <a:cs typeface="Arial" pitchFamily="34" charset="0"/>
              </a:rPr>
              <a:t>Paleta de cores usada </a:t>
            </a:r>
            <a:endParaRPr lang="pt-BR" b="1" dirty="0">
              <a:solidFill>
                <a:srgbClr val="FFC000"/>
              </a:solidFill>
              <a:latin typeface="Arial" pitchFamily="34" charset="0"/>
              <a:ea typeface="Roboto" pitchFamily="2" charset="0"/>
              <a:cs typeface="Arial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5735" y="1700808"/>
            <a:ext cx="4525963" cy="4525963"/>
          </a:xfrm>
        </p:spPr>
      </p:pic>
      <p:sp>
        <p:nvSpPr>
          <p:cNvPr id="6" name="CaixaDeTexto 5"/>
          <p:cNvSpPr txBox="1"/>
          <p:nvPr/>
        </p:nvSpPr>
        <p:spPr>
          <a:xfrm>
            <a:off x="2195736" y="1835713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ebas Neue" pitchFamily="34" charset="0"/>
                <a:ea typeface="Roboto" pitchFamily="2" charset="0"/>
              </a:rPr>
              <a:t> </a:t>
            </a:r>
            <a:r>
              <a:rPr lang="pt-BR" sz="2800" dirty="0" smtClean="0">
                <a:solidFill>
                  <a:schemeClr val="bg1"/>
                </a:solidFill>
                <a:latin typeface="Bebas Neue" pitchFamily="34" charset="0"/>
                <a:ea typeface="Roboto" pitchFamily="2" charset="0"/>
              </a:rPr>
              <a:t> INTELECTUALIDADE</a:t>
            </a:r>
            <a:endParaRPr lang="pt-BR" sz="2800" dirty="0">
              <a:solidFill>
                <a:schemeClr val="bg1"/>
              </a:solidFill>
              <a:latin typeface="Bebas Neue" pitchFamily="34" charset="0"/>
              <a:ea typeface="Roboto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95736" y="2636912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Bebas Neue" pitchFamily="34" charset="0"/>
                <a:ea typeface="Roboto" pitchFamily="2" charset="0"/>
              </a:rPr>
              <a:t>BELEZA E DELICADEZA</a:t>
            </a:r>
            <a:endParaRPr lang="pt-BR" sz="2800" dirty="0">
              <a:solidFill>
                <a:schemeClr val="bg1"/>
              </a:solidFill>
              <a:latin typeface="Bebas Neue" pitchFamily="34" charset="0"/>
              <a:ea typeface="Roboto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95736" y="3356992"/>
            <a:ext cx="4608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ebas Neue" pitchFamily="34" charset="0"/>
                <a:ea typeface="Roboto" pitchFamily="2" charset="0"/>
              </a:rPr>
              <a:t> </a:t>
            </a:r>
            <a:r>
              <a:rPr lang="pt-BR" sz="2800" dirty="0" smtClean="0">
                <a:solidFill>
                  <a:schemeClr val="bg1"/>
                </a:solidFill>
                <a:latin typeface="Bebas Neue" pitchFamily="34" charset="0"/>
                <a:ea typeface="Roboto" pitchFamily="2" charset="0"/>
              </a:rPr>
              <a:t>SANGUE, JUVENTUDE</a:t>
            </a:r>
            <a:endParaRPr lang="pt-BR" sz="2800" dirty="0">
              <a:solidFill>
                <a:schemeClr val="bg1"/>
              </a:solidFill>
              <a:latin typeface="Bebas Neue" pitchFamily="34" charset="0"/>
              <a:ea typeface="Roboto" pitchFamily="2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195736" y="4869160"/>
            <a:ext cx="4608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ebas Neue" pitchFamily="34" charset="0"/>
                <a:ea typeface="Roboto" pitchFamily="2" charset="0"/>
              </a:rPr>
              <a:t> </a:t>
            </a:r>
            <a:r>
              <a:rPr lang="pt-BR" sz="2800" dirty="0" smtClean="0">
                <a:latin typeface="Bebas Neue" pitchFamily="34" charset="0"/>
                <a:ea typeface="Roboto" pitchFamily="2" charset="0"/>
              </a:rPr>
              <a:t>PAZ E PUREZA</a:t>
            </a:r>
            <a:endParaRPr lang="pt-BR" sz="2800" dirty="0">
              <a:latin typeface="Bebas Neue" pitchFamily="34" charset="0"/>
              <a:ea typeface="Roboto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195736" y="5589240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Bebas Neue" pitchFamily="34" charset="0"/>
                <a:ea typeface="Roboto" pitchFamily="2" charset="0"/>
              </a:rPr>
              <a:t>CONFORTO</a:t>
            </a:r>
            <a:endParaRPr lang="pt-BR" sz="2800" dirty="0">
              <a:solidFill>
                <a:schemeClr val="bg1"/>
              </a:solidFill>
              <a:latin typeface="Bebas Neue" pitchFamily="34" charset="0"/>
              <a:ea typeface="Roboto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195736" y="4034488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ebas Neue" pitchFamily="34" charset="0"/>
                <a:ea typeface="Roboto" pitchFamily="2" charset="0"/>
              </a:rPr>
              <a:t> </a:t>
            </a:r>
            <a:r>
              <a:rPr lang="pt-BR" sz="2800" dirty="0" smtClean="0">
                <a:solidFill>
                  <a:schemeClr val="bg1"/>
                </a:solidFill>
                <a:latin typeface="Bebas Neue" pitchFamily="34" charset="0"/>
                <a:ea typeface="Roboto" pitchFamily="2" charset="0"/>
              </a:rPr>
              <a:t>SOTISFICAÇÃO</a:t>
            </a:r>
            <a:endParaRPr lang="pt-BR" sz="2800" dirty="0">
              <a:solidFill>
                <a:schemeClr val="bg1"/>
              </a:solidFill>
              <a:latin typeface="Bebas Neue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9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17032" y="116632"/>
            <a:ext cx="3055168" cy="916703"/>
          </a:xfrm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8CA00"/>
                </a:solidFill>
                <a:latin typeface="Arial" pitchFamily="34" charset="0"/>
                <a:cs typeface="Arial" pitchFamily="34" charset="0"/>
              </a:rPr>
              <a:t>EQUIPE 03</a:t>
            </a:r>
            <a:endParaRPr lang="pt-BR" b="1" dirty="0">
              <a:solidFill>
                <a:srgbClr val="F8CA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6574" y="3693476"/>
            <a:ext cx="193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João </a:t>
            </a:r>
            <a:r>
              <a:rPr lang="pt-B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itor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6575" y="2912809"/>
            <a:ext cx="193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Renato Silva</a:t>
            </a:r>
            <a:endParaRPr lang="pt-B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09" y="3301037"/>
            <a:ext cx="1952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Matheus </a:t>
            </a:r>
            <a:r>
              <a:rPr lang="pt-B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pt-B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nrique</a:t>
            </a:r>
            <a:endParaRPr lang="pt-B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5495" y="2571001"/>
            <a:ext cx="1920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Rubens Flinco</a:t>
            </a:r>
            <a:endParaRPr lang="pt-B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5495" y="4062808"/>
            <a:ext cx="192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Abrão Chaves</a:t>
            </a:r>
            <a:endParaRPr lang="pt-BR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Joel\Desktop\20160102_204740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56082" y="1124744"/>
            <a:ext cx="7008781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57</Words>
  <Application>Microsoft Office PowerPoint</Application>
  <PresentationFormat>Apresentação na tela (4:3)</PresentationFormat>
  <Paragraphs>33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Tema do Office</vt:lpstr>
      <vt:lpstr>Apresentação do PowerPoint</vt:lpstr>
      <vt:lpstr>Apresentação do PowerPoint</vt:lpstr>
      <vt:lpstr> Nosso App</vt:lpstr>
      <vt:lpstr>Apresentação do PowerPoint</vt:lpstr>
      <vt:lpstr>Apresentação do PowerPoint</vt:lpstr>
      <vt:lpstr>Apresentação do PowerPoint</vt:lpstr>
      <vt:lpstr>Canvas</vt:lpstr>
      <vt:lpstr>Paleta de cores usada </vt:lpstr>
      <vt:lpstr>EQUIPE 03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Joel</dc:creator>
  <cp:lastModifiedBy>Joel</cp:lastModifiedBy>
  <cp:revision>31</cp:revision>
  <dcterms:created xsi:type="dcterms:W3CDTF">2018-08-26T10:17:11Z</dcterms:created>
  <dcterms:modified xsi:type="dcterms:W3CDTF">2018-08-26T19:05:55Z</dcterms:modified>
</cp:coreProperties>
</file>